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4" r:id="rId30"/>
    <p:sldId id="316" r:id="rId31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A8317E-E230-47D5-98BB-40AAD24EAD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6D69C0-CF4A-4C45-B2FE-9F96A6CFF2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68DF48-1364-4B55-A144-52CA1B4DBF7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6E8331-29AD-4340-9FD0-37C17AF0BA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D4454C-993E-4668-B553-234CE14A3E3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ABD8B82-EAB9-4E49-9EED-629B769EF0A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04C2962-7E7F-42F7-B5C0-00B0D3D6CB5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D321365-7D36-49F2-9BEB-BD844A9B865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C5793A2-C8E5-4DA5-94DC-EE160E5EF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C6BEEE9-F581-4DE3-A5CF-6A62DAB6282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EC58419-D62C-439F-9D25-6A33352A0C6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764704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764704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764704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764704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269" y="-1714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620688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980728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764704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548680"/>
            <a:ext cx="7290048" cy="55240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54868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848872" cy="57195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692696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764704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19572" y="620688"/>
            <a:ext cx="7704856" cy="54315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90872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764704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54868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90872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54868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54868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764704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764704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764704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Emma Barr</cp:lastModifiedBy>
  <cp:revision>2</cp:revision>
  <cp:lastPrinted>2021-07-08T09:39:31Z</cp:lastPrinted>
  <dcterms:created xsi:type="dcterms:W3CDTF">2021-07-08T08:39:31Z</dcterms:created>
  <dcterms:modified xsi:type="dcterms:W3CDTF">2021-10-11T08:09:43Z</dcterms:modified>
</cp:coreProperties>
</file>