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rr" userId="dbd6be6c-16cd-4311-8303-375488553fad" providerId="ADAL" clId="{B5F14490-1814-434D-A942-EE49EFBD7A8A}"/>
    <pc:docChg chg="custSel delSld modSld">
      <pc:chgData name="Emma Barr" userId="dbd6be6c-16cd-4311-8303-375488553fad" providerId="ADAL" clId="{B5F14490-1814-434D-A942-EE49EFBD7A8A}" dt="2021-05-25T07:19:59.796" v="2" actId="1076"/>
      <pc:docMkLst>
        <pc:docMk/>
      </pc:docMkLst>
      <pc:sldChg chg="del">
        <pc:chgData name="Emma Barr" userId="dbd6be6c-16cd-4311-8303-375488553fad" providerId="ADAL" clId="{B5F14490-1814-434D-A942-EE49EFBD7A8A}" dt="2021-05-25T07:19:20.158" v="0" actId="47"/>
        <pc:sldMkLst>
          <pc:docMk/>
          <pc:sldMk cId="98042707" sldId="256"/>
        </pc:sldMkLst>
      </pc:sldChg>
      <pc:sldChg chg="modSp mod">
        <pc:chgData name="Emma Barr" userId="dbd6be6c-16cd-4311-8303-375488553fad" providerId="ADAL" clId="{B5F14490-1814-434D-A942-EE49EFBD7A8A}" dt="2021-05-25T07:19:59.796" v="2" actId="1076"/>
        <pc:sldMkLst>
          <pc:docMk/>
          <pc:sldMk cId="4040338752" sldId="259"/>
        </pc:sldMkLst>
        <pc:graphicFrameChg chg="mod modGraphic">
          <ac:chgData name="Emma Barr" userId="dbd6be6c-16cd-4311-8303-375488553fad" providerId="ADAL" clId="{B5F14490-1814-434D-A942-EE49EFBD7A8A}" dt="2021-05-25T07:19:59.796" v="2" actId="1076"/>
          <ac:graphicFrameMkLst>
            <pc:docMk/>
            <pc:sldMk cId="4040338752" sldId="259"/>
            <ac:graphicFrameMk id="4" creationId="{03FAA7A1-CB27-4936-8D88-78BEBD8C4FF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4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18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7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71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9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5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0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1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6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7251-4A6F-44D3-A02E-FB8953585930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8E3BA4-C21F-4A35-9FB6-3A34F519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securecheck.uk/" TargetMode="External"/><Relationship Id="rId7" Type="http://schemas.openxmlformats.org/officeDocument/2006/relationships/hyperlink" Target="https://www.hazards.org/infections/venting.htm" TargetMode="External"/><Relationship Id="rId2" Type="http://schemas.openxmlformats.org/officeDocument/2006/relationships/hyperlink" Target="https://crowdcast.io/tu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c.org.uk/news?search_api_views_fulltext=Risks&amp;field_region=All&amp;field_news_type=2&amp;page=2" TargetMode="External"/><Relationship Id="rId5" Type="http://schemas.openxmlformats.org/officeDocument/2006/relationships/hyperlink" Target="https://www.tuc.org.uk/CoronavirusRepsGuide" TargetMode="External"/><Relationship Id="rId4" Type="http://schemas.openxmlformats.org/officeDocument/2006/relationships/hyperlink" Target="https://www.tuc.org.uk/publications/hazards-work-6th-edi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disability/largeprint.pdf" TargetMode="External"/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cm.org.uk/media/4942/nhs-trade-unions-guidance-hse-inspections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cm.org.uk/media/4681/workplace-inspections.pptx" TargetMode="External"/><Relationship Id="rId3" Type="http://schemas.openxmlformats.org/officeDocument/2006/relationships/hyperlink" Target="https://www.rcm.org.uk/media/4674/hs-presentation-26th-january-2021-final-3.pptx" TargetMode="External"/><Relationship Id="rId7" Type="http://schemas.openxmlformats.org/officeDocument/2006/relationships/hyperlink" Target="https://www.rcm.org.uk/media/4673/hs-update-useful-links-january-2021.docx" TargetMode="External"/><Relationship Id="rId2" Type="http://schemas.openxmlformats.org/officeDocument/2006/relationships/hyperlink" Target="https://www.rcm.org.uk/media/4669/resumption-of-carbon-monoxide-screening-in-pregnancy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cm.org.uk/media/4675/hs-covid-19-resouces-links-26th-jan-2021.pptx" TargetMode="External"/><Relationship Id="rId5" Type="http://schemas.openxmlformats.org/officeDocument/2006/relationships/hyperlink" Target="https://www.rcm.org.uk/media/4670/nhs-ei-hwb-offers-110121-linda.pptx" TargetMode="External"/><Relationship Id="rId10" Type="http://schemas.openxmlformats.org/officeDocument/2006/relationships/hyperlink" Target="https://www.rcm.org.uk/media/4684/covid-19guideforrepsjan21.pdf" TargetMode="External"/><Relationship Id="rId4" Type="http://schemas.openxmlformats.org/officeDocument/2006/relationships/hyperlink" Target="https://www.rcm.org.uk/media/4671/bereavement-practices-final-with-par-dec-2020.pdf" TargetMode="External"/><Relationship Id="rId9" Type="http://schemas.openxmlformats.org/officeDocument/2006/relationships/hyperlink" Target="https://www.rcm.org.uk/media/4672/c0961-supporting-pregnant-women-using-maternity-services-during-the-coronavirus-pandemic-14-december-2020-00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FE416D77-DC0D-4E34-92D8-F43B604ED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9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626CC-A7E3-419E-9C0F-5FD27387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70" y="2405320"/>
            <a:ext cx="4088190" cy="2369093"/>
          </a:xfrm>
        </p:spPr>
        <p:txBody>
          <a:bodyPr>
            <a:normAutofit/>
          </a:bodyPr>
          <a:lstStyle/>
          <a:p>
            <a:pPr algn="ctr"/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Useful resources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26CC-A7E3-419E-9C0F-5FD27387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45" y="284520"/>
            <a:ext cx="4349858" cy="700085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Useful resources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416B87-A810-4574-90B3-3161A22C0328}"/>
              </a:ext>
            </a:extLst>
          </p:cNvPr>
          <p:cNvSpPr txBox="1"/>
          <p:nvPr/>
        </p:nvSpPr>
        <p:spPr>
          <a:xfrm>
            <a:off x="1107347" y="984605"/>
            <a:ext cx="843932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TUC webinars </a:t>
            </a:r>
          </a:p>
          <a:p>
            <a:pPr algn="l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 tooltip="https://crowdcast.io/tuc"/>
              </a:rPr>
              <a:t>https://crowdcast.io/tuc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Covid secure check website for published risk assessments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 tooltip="https://covidsecurecheck.uk/"/>
              </a:rPr>
              <a:t>https://covidsecurecheck.uk/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TUC Hazards manual </a:t>
            </a:r>
          </a:p>
          <a:p>
            <a:pPr algn="l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 tooltip="https://www.tuc.org.uk/publications/hazards-work-6th-edition"/>
              </a:rPr>
              <a:t>https://www.tuc.org.uk/publications/hazards-work-6th-edition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TUC Resources for reps during COVID landing page: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 tooltip="https://www.tuc.org.uk/coronavirusrepsguide"/>
              </a:rPr>
              <a:t>https://www.tuc.org.uk/CoronavirusRepsGuide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newsletter.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 tooltip="https://www.tuc.org.uk/news?search_api_views_fulltext=risks&amp;field_region=all&amp;field_news_type=2&amp;page=2"/>
              </a:rPr>
              <a:t>https://www.tuc.org.uk/news?search_api_views_fulltext=Risks&amp;field_region=All&amp;field_news_type=2&amp;page=2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Ventilation in the Hazards Magazine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 tooltip="https://www.hazards.org/infections/venting.htm"/>
              </a:rPr>
              <a:t>https://www.hazards.org/infections/venting.htm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26CC-A7E3-419E-9C0F-5FD27387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45" y="284520"/>
            <a:ext cx="4349858" cy="700085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Useful resources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53BC6E-264D-4DE8-AA2F-01F1072D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444" y="1470517"/>
            <a:ext cx="865939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support in work if you have a disability or health condition (Access to Work): Apply - GOV.UK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www.gov.uk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and safety for disabled people and their employers. Large print (hse.gov.uk)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https://www.hse.gov.uk/disability/largeprint.pdf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Equality Act 2010: guidance - GOV.UK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www.gov.uk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NHS trade unions guidance HSE inspections</a:t>
            </a:r>
            <a:endParaRPr lang="en-GB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nhs-trade-unions-guidance-hse-inspections.pdf (rcm.org.uk)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26CC-A7E3-419E-9C0F-5FD27387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45" y="284520"/>
            <a:ext cx="4349858" cy="700085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Useful resources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AA7A1-CB27-4936-8D88-78BEBD8C4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59275"/>
              </p:ext>
            </p:extLst>
          </p:nvPr>
        </p:nvGraphicFramePr>
        <p:xfrm>
          <a:off x="1386089" y="1437863"/>
          <a:ext cx="7651101" cy="4200386"/>
        </p:xfrm>
        <a:graphic>
          <a:graphicData uri="http://schemas.openxmlformats.org/drawingml/2006/table">
            <a:tbl>
              <a:tblPr/>
              <a:tblGrid>
                <a:gridCol w="2550367">
                  <a:extLst>
                    <a:ext uri="{9D8B030D-6E8A-4147-A177-3AD203B41FA5}">
                      <a16:colId xmlns:a16="http://schemas.microsoft.com/office/drawing/2014/main" val="500127385"/>
                    </a:ext>
                  </a:extLst>
                </a:gridCol>
                <a:gridCol w="2550367">
                  <a:extLst>
                    <a:ext uri="{9D8B030D-6E8A-4147-A177-3AD203B41FA5}">
                      <a16:colId xmlns:a16="http://schemas.microsoft.com/office/drawing/2014/main" val="1856244890"/>
                    </a:ext>
                  </a:extLst>
                </a:gridCol>
                <a:gridCol w="2550367">
                  <a:extLst>
                    <a:ext uri="{9D8B030D-6E8A-4147-A177-3AD203B41FA5}">
                      <a16:colId xmlns:a16="http://schemas.microsoft.com/office/drawing/2014/main" val="1268677461"/>
                    </a:ext>
                  </a:extLst>
                </a:gridCol>
              </a:tblGrid>
              <a:tr h="1674726">
                <a:tc>
                  <a:txBody>
                    <a:bodyPr/>
                    <a:lstStyle/>
                    <a:p>
                      <a:pPr fontAlgn="t"/>
                      <a:r>
                        <a:rPr lang="en-US" sz="2000" u="sng" dirty="0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Resumption of Carbon Monoxide Screening in Pregnancy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Covid 19 Vaccinations  Update</a:t>
                      </a:r>
                      <a:endParaRPr lang="en-GB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NHS bereavement practices and how our colleagues may experience grief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452074"/>
                  </a:ext>
                </a:extLst>
              </a:tr>
              <a:tr h="816830">
                <a:tc>
                  <a:txBody>
                    <a:bodyPr/>
                    <a:lstStyle/>
                    <a:p>
                      <a:pPr fontAlgn="t"/>
                      <a:r>
                        <a:rPr lang="en-GB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Supporting our NHS People</a:t>
                      </a:r>
                      <a:endParaRPr lang="en-GB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Covid -19 resources</a:t>
                      </a:r>
                      <a:endParaRPr lang="en-GB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Useful Health &amp; Safety resources</a:t>
                      </a:r>
                      <a:endParaRPr lang="en-GB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206120"/>
                  </a:ext>
                </a:extLst>
              </a:tr>
              <a:tr h="1674726">
                <a:tc>
                  <a:txBody>
                    <a:bodyPr/>
                    <a:lstStyle/>
                    <a:p>
                      <a:pPr fontAlgn="t"/>
                      <a:r>
                        <a:rPr lang="en-GB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Workplace Inspections</a:t>
                      </a:r>
                      <a:endParaRPr lang="en-GB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u="sng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NHS Supporting pregnant women using maternity services during the coronavirus pandemic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u="sng" dirty="0">
                          <a:solidFill>
                            <a:srgbClr val="0060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TUC Covid-19 Guidance to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220" marR="123220" marT="92415" marB="92415">
                    <a:lnL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36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271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Useful resources</vt:lpstr>
      <vt:lpstr>Useful resources</vt:lpstr>
      <vt:lpstr>Useful resources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Barr</dc:creator>
  <cp:lastModifiedBy>Emma Barr</cp:lastModifiedBy>
  <cp:revision>3</cp:revision>
  <dcterms:created xsi:type="dcterms:W3CDTF">2021-03-26T13:04:27Z</dcterms:created>
  <dcterms:modified xsi:type="dcterms:W3CDTF">2021-05-25T07:20:05Z</dcterms:modified>
</cp:coreProperties>
</file>